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686" r:id="rId2"/>
    <p:sldId id="785" r:id="rId3"/>
    <p:sldId id="786" r:id="rId4"/>
    <p:sldId id="787" r:id="rId5"/>
    <p:sldId id="788" r:id="rId6"/>
    <p:sldId id="789" r:id="rId7"/>
    <p:sldId id="790" r:id="rId8"/>
    <p:sldId id="791" r:id="rId9"/>
    <p:sldId id="792" r:id="rId10"/>
    <p:sldId id="793" r:id="rId11"/>
    <p:sldId id="794" r:id="rId12"/>
    <p:sldId id="795" r:id="rId13"/>
    <p:sldId id="796" r:id="rId14"/>
    <p:sldId id="797" r:id="rId15"/>
    <p:sldId id="798" r:id="rId16"/>
    <p:sldId id="799" r:id="rId17"/>
    <p:sldId id="800" r:id="rId18"/>
    <p:sldId id="801" r:id="rId19"/>
    <p:sldId id="802" r:id="rId20"/>
    <p:sldId id="803" r:id="rId21"/>
    <p:sldId id="804" r:id="rId22"/>
    <p:sldId id="805" r:id="rId23"/>
    <p:sldId id="806" r:id="rId24"/>
    <p:sldId id="807" r:id="rId25"/>
    <p:sldId id="808" r:id="rId26"/>
    <p:sldId id="809" r:id="rId27"/>
    <p:sldId id="810" r:id="rId28"/>
    <p:sldId id="811" r:id="rId29"/>
    <p:sldId id="812" r:id="rId30"/>
    <p:sldId id="813" r:id="rId31"/>
    <p:sldId id="814" r:id="rId32"/>
    <p:sldId id="815" r:id="rId33"/>
    <p:sldId id="816" r:id="rId34"/>
    <p:sldId id="817" r:id="rId35"/>
    <p:sldId id="818" r:id="rId36"/>
    <p:sldId id="819" r:id="rId37"/>
    <p:sldId id="820" r:id="rId38"/>
    <p:sldId id="821" r:id="rId39"/>
    <p:sldId id="822" r:id="rId40"/>
    <p:sldId id="823" r:id="rId41"/>
    <p:sldId id="82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97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2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11954-2F47-48C6-9D2F-F7D2A3134F1B}" type="datetimeFigureOut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8184D-6D61-48BD-AFEE-F05270701E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16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48725-B6CE-4AFF-8733-DFD10266E4C0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3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96D7-65BA-4ADC-8664-72F9787C0F4E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4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D176A-8DB1-4F90-812A-DDF3E52D270D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64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3E966-4165-4DF3-9ED7-ECAC53E89153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64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F5BF-735E-435B-A669-DDFF796AE1A5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2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1CAF-1CCE-4CF8-8917-006364B2A2DA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FE84-935D-4823-8999-5C292F1BF29F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39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DB32-3E2B-479F-A1E0-73EE09A9D478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65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61D9-7126-4A78-8B4C-49BC4435D227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00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47A58-E33F-40CD-A470-458931742A15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4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77C8-8465-4237-B3F2-515DD52AC11C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4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E679D-8515-4143-82C9-BF5D1E386786}" type="datetime1">
              <a:rPr lang="zh-TW" altLang="en-US" smtClean="0"/>
              <a:t>2020/7/19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9637" y="656096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8A95B-E78A-43D3-83C9-357D8C7DE6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37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81200" y="2362200"/>
            <a:ext cx="47420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Network-CTF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49BEBE-B80A-45B1-8AD6-9006348345E7}"/>
              </a:ext>
            </a:extLst>
          </p:cNvPr>
          <p:cNvSpPr/>
          <p:nvPr/>
        </p:nvSpPr>
        <p:spPr>
          <a:xfrm>
            <a:off x="2976986" y="3321609"/>
            <a:ext cx="43747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TW" sz="3200" dirty="0" err="1">
                <a:latin typeface="清松手寫體1" pitchFamily="2" charset="-120"/>
                <a:ea typeface="清松手寫體1" pitchFamily="2" charset="-120"/>
              </a:rPr>
              <a:t>MyFirstSecurity</a:t>
            </a:r>
            <a:r>
              <a:rPr lang="en-US" altLang="zh-TW" sz="3200" dirty="0">
                <a:latin typeface="清松手寫體1" pitchFamily="2" charset="-120"/>
                <a:ea typeface="清松手寫體1" pitchFamily="2" charset="-120"/>
              </a:rPr>
              <a:t> CTF</a:t>
            </a:r>
            <a:r>
              <a:rPr lang="zh-TW" altLang="en-US" sz="3200" dirty="0">
                <a:latin typeface="清松手寫體1" pitchFamily="2" charset="-120"/>
                <a:ea typeface="清松手寫體1" pitchFamily="2" charset="-120"/>
              </a:rPr>
              <a:t>平台</a:t>
            </a:r>
            <a:endParaRPr lang="en-US" altLang="zh-TW" sz="3200" dirty="0">
              <a:latin typeface="清松手寫體1" pitchFamily="2" charset="-120"/>
              <a:ea typeface="清松手寫體1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32AED8C-B739-4914-AF67-D4604B261A28}"/>
              </a:ext>
            </a:extLst>
          </p:cNvPr>
          <p:cNvSpPr/>
          <p:nvPr/>
        </p:nvSpPr>
        <p:spPr>
          <a:xfrm>
            <a:off x="0" y="93522"/>
            <a:ext cx="697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教育部新型態資安實務示範課程發展計畫</a:t>
            </a:r>
            <a:r>
              <a:rPr lang="en-US" altLang="zh-TW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資訊安全基礎實務課程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A95B-E78A-43D3-83C9-357D8C7DE6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0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29698"/>
          <a:stretch/>
        </p:blipFill>
        <p:spPr>
          <a:xfrm>
            <a:off x="369255" y="3249178"/>
            <a:ext cx="8405485" cy="199466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86000" y="157423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/>
              <a:t>$</a:t>
            </a:r>
            <a:r>
              <a:rPr lang="zh-TW" altLang="en-US" sz="4400" dirty="0"/>
              <a:t> </a:t>
            </a:r>
            <a:r>
              <a:rPr lang="en-US" altLang="zh-TW" sz="4400" dirty="0" err="1">
                <a:solidFill>
                  <a:srgbClr val="FF0000"/>
                </a:solidFill>
              </a:rPr>
              <a:t>wget</a:t>
            </a:r>
            <a:r>
              <a:rPr lang="en-US" altLang="zh-TW" sz="4400" dirty="0"/>
              <a:t> </a:t>
            </a:r>
            <a:r>
              <a:rPr lang="en-US" altLang="zh-TW" sz="4400" dirty="0" smtClean="0"/>
              <a:t>"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</a:t>
            </a:r>
            <a:r>
              <a:rPr lang="zh-TW" altLang="en-US" sz="4400" dirty="0">
                <a:solidFill>
                  <a:srgbClr val="00B0F0"/>
                </a:solidFill>
              </a:rPr>
              <a:t>連結</a:t>
            </a:r>
            <a:r>
              <a:rPr lang="en-US" altLang="zh-TW" sz="4400" dirty="0"/>
              <a:t>"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488670" y="2510401"/>
            <a:ext cx="41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wget</a:t>
            </a:r>
            <a:r>
              <a:rPr lang="zh-TW" altLang="en-US" sz="2400" dirty="0"/>
              <a:t>來下載題目的</a:t>
            </a:r>
            <a:r>
              <a:rPr lang="en-US" altLang="zh-TW" sz="2400" dirty="0" err="1"/>
              <a:t>pcap</a:t>
            </a:r>
            <a:r>
              <a:rPr lang="zh-TW" altLang="en-US" sz="2400" dirty="0"/>
              <a:t>檔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8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86000" y="157423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zh-TW" altLang="en-US" sz="4400" dirty="0" smtClean="0"/>
              <a:t> </a:t>
            </a:r>
            <a:r>
              <a:rPr lang="en-US" altLang="zh-TW" sz="4400" dirty="0" smtClean="0">
                <a:solidFill>
                  <a:srgbClr val="FF0000"/>
                </a:solidFill>
              </a:rPr>
              <a:t>strings</a:t>
            </a:r>
            <a:r>
              <a:rPr lang="en-US" altLang="zh-TW" sz="4400" dirty="0" smtClean="0"/>
              <a:t> 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檔案名稱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913384" y="2519926"/>
            <a:ext cx="531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使用</a:t>
            </a:r>
            <a:r>
              <a:rPr lang="en-US" altLang="zh-TW" sz="2400" dirty="0" smtClean="0"/>
              <a:t>strings</a:t>
            </a:r>
            <a:r>
              <a:rPr lang="zh-TW" altLang="en-US" sz="2400" dirty="0" smtClean="0"/>
              <a:t>來檢視檔案內所有可視字元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0" y="3157843"/>
            <a:ext cx="4219575" cy="2781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9313" y="1651896"/>
            <a:ext cx="82453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zh-TW" altLang="en-US" sz="4400" dirty="0" smtClean="0"/>
              <a:t> </a:t>
            </a:r>
            <a:r>
              <a:rPr lang="en-US" altLang="zh-TW" sz="4400" dirty="0" smtClean="0">
                <a:solidFill>
                  <a:srgbClr val="FF0000"/>
                </a:solidFill>
              </a:rPr>
              <a:t>strings</a:t>
            </a:r>
            <a:r>
              <a:rPr lang="en-US" altLang="zh-TW" sz="4400" dirty="0" smtClean="0"/>
              <a:t> 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檔案名稱 </a:t>
            </a:r>
            <a:r>
              <a:rPr lang="en-US" altLang="zh-TW" sz="4400" dirty="0" smtClean="0"/>
              <a:t>|</a:t>
            </a:r>
            <a:r>
              <a:rPr lang="zh-TW" altLang="en-US" sz="4400" dirty="0" smtClean="0">
                <a:solidFill>
                  <a:srgbClr val="00B0F0"/>
                </a:solidFill>
              </a:rPr>
              <a:t> </a:t>
            </a:r>
            <a:r>
              <a:rPr lang="en-US" altLang="zh-TW" sz="4400" dirty="0" err="1" smtClean="0">
                <a:solidFill>
                  <a:srgbClr val="7030A0"/>
                </a:solidFill>
              </a:rPr>
              <a:t>grep</a:t>
            </a:r>
            <a:r>
              <a:rPr lang="en-US" altLang="zh-TW" sz="4400" dirty="0">
                <a:solidFill>
                  <a:srgbClr val="00B0F0"/>
                </a:solidFill>
              </a:rPr>
              <a:t> </a:t>
            </a:r>
            <a:r>
              <a:rPr lang="en-US" altLang="zh-TW" sz="4400" dirty="0">
                <a:solidFill>
                  <a:srgbClr val="00B050"/>
                </a:solidFill>
              </a:rPr>
              <a:t>“BITSCTF”</a:t>
            </a:r>
            <a:endParaRPr lang="zh-TW" altLang="en-US" sz="4400" dirty="0">
              <a:solidFill>
                <a:srgbClr val="00B05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81085" y="2539877"/>
            <a:ext cx="5332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使用</a:t>
            </a:r>
            <a:r>
              <a:rPr lang="en-US" altLang="zh-TW" sz="2400" dirty="0" err="1" smtClean="0"/>
              <a:t>grep</a:t>
            </a:r>
            <a:r>
              <a:rPr lang="zh-TW" altLang="en-US" sz="2400" dirty="0" smtClean="0"/>
              <a:t>找</a:t>
            </a:r>
            <a:r>
              <a:rPr lang="en-US" altLang="zh-TW" sz="2400" dirty="0" smtClean="0"/>
              <a:t>strings</a:t>
            </a:r>
            <a:r>
              <a:rPr lang="zh-TW" altLang="en-US" sz="2400" dirty="0" smtClean="0"/>
              <a:t>後包含</a:t>
            </a:r>
            <a:r>
              <a:rPr lang="en-US" altLang="zh-TW" sz="2400" dirty="0" smtClean="0"/>
              <a:t>BITSCTF</a:t>
            </a:r>
            <a:r>
              <a:rPr lang="zh-TW" altLang="en-US" sz="2400" dirty="0" smtClean="0"/>
              <a:t>的字串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3" y="3581748"/>
            <a:ext cx="7736107" cy="142124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9313" y="1651896"/>
            <a:ext cx="82453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zh-TW" altLang="en-US" sz="4400" dirty="0" smtClean="0"/>
              <a:t> </a:t>
            </a:r>
            <a:r>
              <a:rPr lang="en-US" altLang="zh-TW" sz="4400" dirty="0" smtClean="0">
                <a:solidFill>
                  <a:srgbClr val="FF0000"/>
                </a:solidFill>
              </a:rPr>
              <a:t>strings</a:t>
            </a:r>
            <a:r>
              <a:rPr lang="en-US" altLang="zh-TW" sz="4400" dirty="0" smtClean="0"/>
              <a:t> 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檔案名稱 </a:t>
            </a:r>
            <a:r>
              <a:rPr lang="en-US" altLang="zh-TW" sz="4400" dirty="0" smtClean="0"/>
              <a:t>|</a:t>
            </a:r>
            <a:r>
              <a:rPr lang="zh-TW" altLang="en-US" sz="4400" dirty="0" smtClean="0">
                <a:solidFill>
                  <a:srgbClr val="00B0F0"/>
                </a:solidFill>
              </a:rPr>
              <a:t> </a:t>
            </a:r>
            <a:r>
              <a:rPr lang="en-US" altLang="zh-TW" sz="4400" dirty="0" err="1" smtClean="0">
                <a:solidFill>
                  <a:srgbClr val="7030A0"/>
                </a:solidFill>
              </a:rPr>
              <a:t>grep</a:t>
            </a:r>
            <a:r>
              <a:rPr lang="en-US" altLang="zh-TW" sz="4400" dirty="0">
                <a:solidFill>
                  <a:srgbClr val="00B0F0"/>
                </a:solidFill>
              </a:rPr>
              <a:t> </a:t>
            </a:r>
            <a:r>
              <a:rPr lang="en-US" altLang="zh-TW" sz="4400" dirty="0">
                <a:solidFill>
                  <a:srgbClr val="00B050"/>
                </a:solidFill>
              </a:rPr>
              <a:t>“BITSCTF”</a:t>
            </a:r>
            <a:endParaRPr lang="zh-TW" altLang="en-US" sz="4400" dirty="0">
              <a:solidFill>
                <a:srgbClr val="00B05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861401" y="2649121"/>
            <a:ext cx="5332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使用</a:t>
            </a:r>
            <a:r>
              <a:rPr lang="en-US" altLang="zh-TW" sz="2400" dirty="0" err="1" smtClean="0"/>
              <a:t>grep</a:t>
            </a:r>
            <a:r>
              <a:rPr lang="zh-TW" altLang="en-US" sz="2400" dirty="0" smtClean="0"/>
              <a:t>找</a:t>
            </a:r>
            <a:r>
              <a:rPr lang="en-US" altLang="zh-TW" sz="2400" dirty="0" smtClean="0"/>
              <a:t>strings</a:t>
            </a:r>
            <a:r>
              <a:rPr lang="zh-TW" altLang="en-US" sz="2400" dirty="0" smtClean="0"/>
              <a:t>後包含</a:t>
            </a:r>
            <a:r>
              <a:rPr lang="en-US" altLang="zh-TW" sz="2400" dirty="0" smtClean="0"/>
              <a:t>BITSCTF</a:t>
            </a:r>
            <a:r>
              <a:rPr lang="zh-TW" altLang="en-US" sz="2400" dirty="0" smtClean="0"/>
              <a:t>的字串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00" y="3406058"/>
            <a:ext cx="6998027" cy="177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3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90" y="1672050"/>
            <a:ext cx="5268310" cy="42093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4127190" y="3666976"/>
            <a:ext cx="349890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送出</a:t>
            </a:r>
            <a:r>
              <a:rPr lang="en-US" altLang="zh-TW" sz="2800" dirty="0"/>
              <a:t>FLAG</a:t>
            </a:r>
            <a:r>
              <a:rPr lang="zh-TW" altLang="en-US" sz="2800" dirty="0"/>
              <a:t>後成功解題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04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32511" y="3075057"/>
            <a:ext cx="8678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  <a:endParaRPr lang="zh-TW" altLang="en-US" sz="40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1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83" y="1799618"/>
            <a:ext cx="5024765" cy="4105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4" y="3623636"/>
            <a:ext cx="7817660" cy="15680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86000" y="157423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/>
              <a:t>$</a:t>
            </a:r>
            <a:r>
              <a:rPr lang="zh-TW" altLang="en-US" sz="4400" dirty="0"/>
              <a:t> </a:t>
            </a:r>
            <a:r>
              <a:rPr lang="en-US" altLang="zh-TW" sz="4400" dirty="0" err="1">
                <a:solidFill>
                  <a:srgbClr val="FF0000"/>
                </a:solidFill>
              </a:rPr>
              <a:t>wget</a:t>
            </a:r>
            <a:r>
              <a:rPr lang="en-US" altLang="zh-TW" sz="4400" dirty="0"/>
              <a:t> </a:t>
            </a:r>
            <a:r>
              <a:rPr lang="en-US" altLang="zh-TW" sz="4400" dirty="0" smtClean="0"/>
              <a:t>"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</a:t>
            </a:r>
            <a:r>
              <a:rPr lang="zh-TW" altLang="en-US" sz="4400" dirty="0">
                <a:solidFill>
                  <a:srgbClr val="00B0F0"/>
                </a:solidFill>
              </a:rPr>
              <a:t>連結</a:t>
            </a:r>
            <a:r>
              <a:rPr lang="en-US" altLang="zh-TW" sz="4400" dirty="0"/>
              <a:t>"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444285" y="2521990"/>
            <a:ext cx="41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wget</a:t>
            </a:r>
            <a:r>
              <a:rPr lang="zh-TW" altLang="en-US" sz="2400" dirty="0"/>
              <a:t>來下載題目的</a:t>
            </a:r>
            <a:r>
              <a:rPr lang="en-US" altLang="zh-TW" sz="2400" dirty="0" err="1"/>
              <a:t>pcap</a:t>
            </a:r>
            <a:r>
              <a:rPr lang="zh-TW" altLang="en-US" sz="2400" dirty="0"/>
              <a:t>檔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9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795298" y="1593510"/>
            <a:ext cx="56913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$</a:t>
            </a:r>
            <a:r>
              <a:rPr lang="zh-TW" altLang="en-US" sz="4400" dirty="0"/>
              <a:t> </a:t>
            </a:r>
            <a:r>
              <a:rPr lang="en-US" altLang="zh-TW" sz="4400" dirty="0" err="1" smtClean="0">
                <a:solidFill>
                  <a:srgbClr val="FF0000"/>
                </a:solidFill>
              </a:rPr>
              <a:t>wireshark</a:t>
            </a:r>
            <a:r>
              <a:rPr lang="en-US" altLang="zh-TW" sz="4400" dirty="0" smtClean="0"/>
              <a:t> 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檔案名稱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908545" y="2362951"/>
            <a:ext cx="508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使用</a:t>
            </a:r>
            <a:r>
              <a:rPr lang="en-US" altLang="zh-TW" sz="2400" dirty="0" err="1" smtClean="0"/>
              <a:t>wireshark</a:t>
            </a:r>
            <a:r>
              <a:rPr lang="zh-TW" altLang="en-US" sz="2400" dirty="0" smtClean="0"/>
              <a:t>來</a:t>
            </a:r>
            <a:r>
              <a:rPr lang="zh-TW" altLang="en-US" sz="2400" dirty="0"/>
              <a:t>將</a:t>
            </a:r>
            <a:r>
              <a:rPr lang="zh-TW" altLang="en-US" sz="2400" dirty="0" smtClean="0"/>
              <a:t>下載的</a:t>
            </a:r>
            <a:r>
              <a:rPr lang="en-US" altLang="zh-TW" sz="2400" dirty="0" err="1" smtClean="0"/>
              <a:t>pcap</a:t>
            </a:r>
            <a:r>
              <a:rPr lang="zh-TW" altLang="en-US" sz="2400" dirty="0" smtClean="0"/>
              <a:t>檔打開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t="1756"/>
          <a:stretch/>
        </p:blipFill>
        <p:spPr>
          <a:xfrm>
            <a:off x="1712727" y="3069021"/>
            <a:ext cx="5476490" cy="2938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6" y="3078381"/>
            <a:ext cx="8475047" cy="151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46947" y="3182308"/>
            <a:ext cx="1636679" cy="254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50466" y="2241588"/>
            <a:ext cx="5026632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，只需查看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6884" y="3436883"/>
            <a:ext cx="1211667" cy="1156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30857" y="3075057"/>
            <a:ext cx="788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CSAW </a:t>
            </a:r>
            <a:r>
              <a:rPr lang="en-US" altLang="zh-TW" sz="4000" dirty="0" err="1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Quals</a:t>
            </a:r>
            <a:r>
              <a:rPr lang="en-US" altLang="zh-TW" sz="40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 CTF 2013: Networking 1</a:t>
            </a:r>
            <a:endParaRPr lang="zh-TW" altLang="en-US" sz="40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429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7" y="3077421"/>
            <a:ext cx="8474400" cy="151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6947" y="4107962"/>
            <a:ext cx="8474400" cy="254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46947" y="2323717"/>
            <a:ext cx="2694969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 左鍵選擇封包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7" y="3077421"/>
            <a:ext cx="8474400" cy="151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701" y="2196864"/>
            <a:ext cx="4933950" cy="3181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521071" y="4289087"/>
            <a:ext cx="5220580" cy="254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46947" y="2414635"/>
            <a:ext cx="4569649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右鍵 </a:t>
            </a:r>
            <a:r>
              <a:rPr lang="en-US" altLang="zh-TW" sz="2800" dirty="0" smtClean="0"/>
              <a:t>&gt;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Follow &gt; TCP Stream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2639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94" y="1799618"/>
            <a:ext cx="5412190" cy="4016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869139" y="1960769"/>
            <a:ext cx="6092052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4.</a:t>
            </a:r>
            <a:r>
              <a:rPr lang="zh-TW" altLang="en-US" sz="2800" dirty="0" smtClean="0"/>
              <a:t> 發現</a:t>
            </a:r>
            <a:r>
              <a:rPr lang="en-US" altLang="zh-TW" sz="2800" dirty="0" smtClean="0"/>
              <a:t>Authorization</a:t>
            </a:r>
            <a:r>
              <a:rPr lang="zh-TW" altLang="en-US" sz="2800" dirty="0" smtClean="0"/>
              <a:t>有串</a:t>
            </a:r>
            <a:r>
              <a:rPr lang="en-US" altLang="zh-TW" sz="2800" dirty="0" smtClean="0"/>
              <a:t>Base64</a:t>
            </a:r>
            <a:r>
              <a:rPr lang="zh-TW" altLang="en-US" sz="2800" dirty="0" smtClean="0"/>
              <a:t>的字串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0894" y="2597885"/>
            <a:ext cx="3291216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20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21" y="1578525"/>
            <a:ext cx="5013364" cy="452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876706" y="5234512"/>
            <a:ext cx="3943708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5.</a:t>
            </a:r>
            <a:r>
              <a:rPr lang="zh-TW" altLang="en-US" sz="2800" dirty="0" smtClean="0"/>
              <a:t> 解碼後發現這就是</a:t>
            </a:r>
            <a:r>
              <a:rPr lang="en-US" altLang="zh-TW" sz="2800" dirty="0" smtClean="0"/>
              <a:t>flag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8921" y="5603844"/>
            <a:ext cx="985810" cy="403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74031" y="5672508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https://www.base64decode.org/</a:t>
            </a:r>
            <a:endParaRPr lang="zh-TW" altLang="en-US" sz="2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4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83" y="1799618"/>
            <a:ext cx="5024765" cy="4105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3321268" y="4426685"/>
            <a:ext cx="1082565" cy="492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425265" y="3852470"/>
            <a:ext cx="337156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6.</a:t>
            </a:r>
            <a:r>
              <a:rPr lang="zh-TW" altLang="en-US" sz="2800" dirty="0" smtClean="0"/>
              <a:t> 下載</a:t>
            </a:r>
            <a:r>
              <a:rPr lang="en-US" altLang="zh-TW" sz="2800" dirty="0" smtClean="0"/>
              <a:t>flag.zip</a:t>
            </a:r>
            <a:r>
              <a:rPr lang="zh-TW" altLang="en-US" sz="2800" dirty="0" smtClean="0"/>
              <a:t>後打開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40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58" y="1980609"/>
            <a:ext cx="4977922" cy="3626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543154" y="3577086"/>
            <a:ext cx="3772186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7.</a:t>
            </a:r>
            <a:r>
              <a:rPr lang="zh-TW" altLang="en-US" sz="2800" dirty="0" smtClean="0"/>
              <a:t> 輸入剛才得到的字串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6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5" y="2707759"/>
            <a:ext cx="4798802" cy="2178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450396" y="2878369"/>
            <a:ext cx="1789272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8.</a:t>
            </a:r>
            <a:r>
              <a:rPr lang="zh-TW" altLang="en-US" sz="2800" dirty="0" smtClean="0"/>
              <a:t> 獲得</a:t>
            </a:r>
            <a:r>
              <a:rPr lang="en-US" altLang="zh-TW" sz="2800" dirty="0" smtClean="0"/>
              <a:t>flag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3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5325054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Internetwache-CTF-2016:Network Forensic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49" y="1535109"/>
            <a:ext cx="4805855" cy="4440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4407776" y="3917286"/>
            <a:ext cx="3510928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送出</a:t>
            </a:r>
            <a:r>
              <a:rPr lang="en-US" altLang="zh-TW" sz="2800" dirty="0"/>
              <a:t>FLAG</a:t>
            </a:r>
            <a:r>
              <a:rPr lang="zh-TW" altLang="en-US" sz="2800" dirty="0"/>
              <a:t>後成功解題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13787" y="3075057"/>
            <a:ext cx="7316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</a:t>
            </a:r>
            <a:r>
              <a:rPr lang="en-US" altLang="zh-TW" sz="4000" dirty="0" smtClean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User</a:t>
            </a:r>
            <a:endParaRPr lang="zh-TW" altLang="en-US" sz="40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0421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48" y="1543534"/>
            <a:ext cx="4483813" cy="4500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4768005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CSAW </a:t>
            </a:r>
            <a:r>
              <a:rPr lang="en-US" altLang="zh-TW" sz="2400" dirty="0" err="1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Quals</a:t>
            </a:r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 CTF 2013: Networking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757362"/>
            <a:ext cx="5629275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77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49" y="1543534"/>
            <a:ext cx="4483813" cy="4500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15057" y="3403025"/>
            <a:ext cx="1636679" cy="211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827332" y="2794849"/>
            <a:ext cx="4767652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題目要我們找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瀏覽器版本號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7AEE17-48D1-4924-AF14-A2EA1E75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17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04" y="1543534"/>
            <a:ext cx="4483813" cy="4500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62457" y="3599724"/>
            <a:ext cx="4010602" cy="360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375668" y="2899765"/>
            <a:ext cx="6644768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2.</a:t>
            </a:r>
            <a:r>
              <a:rPr lang="zh-TW" altLang="en-US" sz="2800" dirty="0"/>
              <a:t>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瀏覽器版本號在三個小數以上才是答案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122C011-16D4-4B5E-A7B8-6F6761F4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04" y="1543534"/>
            <a:ext cx="4483813" cy="4500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64603" y="4214716"/>
            <a:ext cx="3197847" cy="389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117077" y="3541296"/>
            <a:ext cx="464826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3.</a:t>
            </a:r>
            <a:r>
              <a:rPr lang="zh-TW" altLang="en-US" sz="2800" dirty="0"/>
              <a:t> 內容顯示在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user-agent</a:t>
            </a:r>
            <a:r>
              <a:rPr lang="zh-TW" altLang="en-US" sz="2800" dirty="0"/>
              <a:t>裡面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8AE4AE-2381-4C9E-86F2-C803CD59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0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04" y="1543534"/>
            <a:ext cx="4483813" cy="4500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43151" y="4580794"/>
            <a:ext cx="1266093" cy="624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42184" y="4708255"/>
            <a:ext cx="4118435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滑鼠右鍵 </a:t>
            </a:r>
            <a:r>
              <a:rPr lang="en-US" altLang="zh-TW" sz="2800" dirty="0"/>
              <a:t>&gt;</a:t>
            </a:r>
            <a:r>
              <a:rPr lang="zh-TW" altLang="en-US" sz="2800" dirty="0"/>
              <a:t> 複製連結網址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2A1441-5597-48E3-890E-EF70CA7D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78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3557954"/>
            <a:ext cx="774382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0" y="157423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/>
              <a:t>$</a:t>
            </a:r>
            <a:r>
              <a:rPr lang="zh-TW" altLang="en-US" sz="4400" dirty="0"/>
              <a:t> </a:t>
            </a:r>
            <a:r>
              <a:rPr lang="en-US" altLang="zh-TW" sz="4400" dirty="0" err="1">
                <a:solidFill>
                  <a:srgbClr val="FF0000"/>
                </a:solidFill>
              </a:rPr>
              <a:t>wget</a:t>
            </a:r>
            <a:r>
              <a:rPr lang="en-US" altLang="zh-TW" sz="4400" dirty="0"/>
              <a:t> “</a:t>
            </a:r>
            <a:r>
              <a:rPr lang="zh-TW" altLang="en-US" sz="4400" dirty="0">
                <a:solidFill>
                  <a:srgbClr val="00B0F0"/>
                </a:solidFill>
              </a:rPr>
              <a:t>檔案連結</a:t>
            </a:r>
            <a:r>
              <a:rPr lang="en-US" altLang="zh-TW" sz="4400" dirty="0"/>
              <a:t>"</a:t>
            </a:r>
            <a:endParaRPr lang="zh-TW" altLang="en-US" sz="4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488672" y="2539045"/>
            <a:ext cx="41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wget</a:t>
            </a:r>
            <a:r>
              <a:rPr lang="zh-TW" altLang="en-US" sz="2400" dirty="0"/>
              <a:t>來下載題目的</a:t>
            </a:r>
            <a:r>
              <a:rPr lang="en-US" altLang="zh-TW" sz="2400" dirty="0" err="1"/>
              <a:t>pcap</a:t>
            </a:r>
            <a:r>
              <a:rPr lang="zh-TW" altLang="en-US" sz="2400" dirty="0"/>
              <a:t>檔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BCB679-5517-4571-A035-29381F27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74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0" y="1574234"/>
            <a:ext cx="53633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$</a:t>
            </a:r>
            <a:r>
              <a:rPr lang="zh-TW" altLang="en-US" sz="4400" dirty="0"/>
              <a:t> </a:t>
            </a:r>
            <a:r>
              <a:rPr lang="en-US" altLang="zh-TW" sz="4400" dirty="0" err="1">
                <a:solidFill>
                  <a:srgbClr val="FF0000"/>
                </a:solidFill>
              </a:rPr>
              <a:t>wireshark</a:t>
            </a:r>
            <a:r>
              <a:rPr lang="en-US" altLang="zh-TW" sz="4400" dirty="0">
                <a:solidFill>
                  <a:srgbClr val="FF0000"/>
                </a:solidFill>
              </a:rPr>
              <a:t> </a:t>
            </a:r>
            <a:r>
              <a:rPr lang="zh-TW" altLang="en-US" sz="4400" dirty="0">
                <a:solidFill>
                  <a:srgbClr val="00B0F0"/>
                </a:solidFill>
              </a:rPr>
              <a:t>檔案名稱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845334" y="2274876"/>
            <a:ext cx="3853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wireshark</a:t>
            </a:r>
            <a:r>
              <a:rPr lang="zh-TW" altLang="en-US" sz="2400" dirty="0"/>
              <a:t>來開啟</a:t>
            </a:r>
            <a:r>
              <a:rPr lang="en-US" altLang="zh-TW" sz="2400" dirty="0" err="1"/>
              <a:t>pcap</a:t>
            </a:r>
            <a:r>
              <a:rPr lang="zh-TW" altLang="en-US" sz="2400" dirty="0"/>
              <a:t>檔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09" y="2831319"/>
            <a:ext cx="5754199" cy="32245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向下箭號 1"/>
          <p:cNvSpPr/>
          <p:nvPr/>
        </p:nvSpPr>
        <p:spPr>
          <a:xfrm rot="2256521">
            <a:off x="7558170" y="2254088"/>
            <a:ext cx="474785" cy="458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795562" y="1833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開啟畫面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B20347-CE87-449C-AC8B-92EBAFDE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38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89117" y="1625031"/>
            <a:ext cx="761851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輸入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http.request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請求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dirty="0"/>
              <a:t>，只查看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請求</a:t>
            </a:r>
            <a:r>
              <a:rPr lang="zh-TW" altLang="en-US" sz="2800" dirty="0"/>
              <a:t>的封包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76" y="2273175"/>
            <a:ext cx="6588002" cy="3733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1222131" y="2620620"/>
            <a:ext cx="755033" cy="336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FF845A-7112-4704-8D10-A1BE1C65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09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76" y="2273175"/>
            <a:ext cx="6588002" cy="3733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54291" y="2750011"/>
            <a:ext cx="3459747" cy="2345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47732" y="1587033"/>
            <a:ext cx="650128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選中一個封包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右鍵</a:t>
            </a:r>
            <a:r>
              <a:rPr lang="zh-TW" altLang="en-US" sz="2800" dirty="0"/>
              <a:t> </a:t>
            </a:r>
            <a:r>
              <a:rPr lang="en-US" altLang="zh-TW" sz="2800" dirty="0"/>
              <a:t>&gt;</a:t>
            </a:r>
            <a:r>
              <a:rPr lang="zh-TW" altLang="en-US" sz="2800" dirty="0"/>
              <a:t>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</a:t>
            </a:r>
            <a:r>
              <a:rPr lang="en-US" altLang="zh-TW" sz="2800" dirty="0"/>
              <a:t> &gt;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 Stream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2DDF6E-3913-4299-B0D9-BB8425F2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5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99" y="2288750"/>
            <a:ext cx="6599479" cy="3684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59700" y="2538711"/>
            <a:ext cx="1745247" cy="152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21261" y="1614537"/>
            <a:ext cx="309140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1.16</a:t>
            </a:r>
            <a:r>
              <a:rPr lang="en-US" altLang="zh-TW" sz="2800" dirty="0"/>
              <a:t> </a:t>
            </a:r>
            <a:r>
              <a:rPr lang="zh-TW" altLang="en-US" sz="2800" dirty="0"/>
              <a:t>不是我們要的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EAD155-EBA1-47E6-BEA7-240F4E6E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8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99" y="2288750"/>
            <a:ext cx="6599479" cy="3684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1886" y="5487694"/>
            <a:ext cx="558284" cy="196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86530" y="4844875"/>
            <a:ext cx="231719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找下一個封包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9EC9DE-031D-439C-8382-DE06471F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7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4768005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CSAW </a:t>
            </a:r>
            <a:r>
              <a:rPr lang="en-US" altLang="zh-TW" sz="2400" dirty="0" err="1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Quals</a:t>
            </a:r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 CTF 2013: Networking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4" y="3441494"/>
            <a:ext cx="7895649" cy="17522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86000" y="157423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/>
              <a:t>$</a:t>
            </a:r>
            <a:r>
              <a:rPr lang="zh-TW" altLang="en-US" sz="4400" dirty="0"/>
              <a:t> </a:t>
            </a:r>
            <a:r>
              <a:rPr lang="en-US" altLang="zh-TW" sz="4400" dirty="0" err="1">
                <a:solidFill>
                  <a:srgbClr val="FF0000"/>
                </a:solidFill>
              </a:rPr>
              <a:t>wget</a:t>
            </a:r>
            <a:r>
              <a:rPr lang="en-US" altLang="zh-TW" sz="4400" dirty="0"/>
              <a:t> </a:t>
            </a:r>
            <a:r>
              <a:rPr lang="en-US" altLang="zh-TW" sz="4400" dirty="0" smtClean="0"/>
              <a:t>"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</a:t>
            </a:r>
            <a:r>
              <a:rPr lang="zh-TW" altLang="en-US" sz="4400" dirty="0">
                <a:solidFill>
                  <a:srgbClr val="00B0F0"/>
                </a:solidFill>
              </a:rPr>
              <a:t>連結</a:t>
            </a:r>
            <a:r>
              <a:rPr lang="en-US" altLang="zh-TW" sz="4400" dirty="0"/>
              <a:t>"</a:t>
            </a:r>
            <a:endParaRPr lang="zh-TW" altLang="en-US" sz="4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72381" y="2572257"/>
            <a:ext cx="416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使用</a:t>
            </a:r>
            <a:r>
              <a:rPr lang="en-US" altLang="zh-TW" sz="2400" dirty="0" err="1"/>
              <a:t>wget</a:t>
            </a:r>
            <a:r>
              <a:rPr lang="zh-TW" altLang="en-US" sz="2400" dirty="0"/>
              <a:t>來下載題目的</a:t>
            </a:r>
            <a:r>
              <a:rPr lang="en-US" altLang="zh-TW" sz="2400" dirty="0" err="1"/>
              <a:t>pcap</a:t>
            </a:r>
            <a:r>
              <a:rPr lang="zh-TW" altLang="en-US" sz="2400" dirty="0"/>
              <a:t>檔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4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53" y="2297295"/>
            <a:ext cx="6599479" cy="3672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4932485" y="2512085"/>
            <a:ext cx="1037492" cy="196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715768" y="1617469"/>
            <a:ext cx="488078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看到了一個疑似是答案的結果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86784" y="2842115"/>
            <a:ext cx="360976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Chrome/36.0.1985.126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7576BB-E4FE-4A26-8E90-768F5F8D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4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PicoCTF_2017-Special Agent User  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68" y="1506644"/>
            <a:ext cx="4117365" cy="4574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3922776" y="4296079"/>
            <a:ext cx="3443419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送出</a:t>
            </a:r>
            <a:r>
              <a:rPr lang="en-US" altLang="zh-TW" sz="2800" dirty="0"/>
              <a:t>FLAG</a:t>
            </a:r>
            <a:r>
              <a:rPr lang="zh-TW" altLang="en-US" sz="2800" dirty="0"/>
              <a:t>後成功</a:t>
            </a:r>
            <a:r>
              <a:rPr lang="zh-TW" altLang="en-US" sz="2800" dirty="0" smtClean="0"/>
              <a:t>解題</a:t>
            </a:r>
            <a:endParaRPr lang="en-US" altLang="zh-TW" sz="2800" dirty="0" smtClean="0"/>
          </a:p>
          <a:p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Chrome 36.01.1985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9BE2F3-D58B-4DEB-B855-223AF9A8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2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4768005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CSAW </a:t>
            </a:r>
            <a:r>
              <a:rPr lang="en-US" altLang="zh-TW" sz="2400" dirty="0" err="1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Quals</a:t>
            </a:r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 CTF 2013: Networking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76" y="3157843"/>
            <a:ext cx="6295244" cy="24863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86000" y="157423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 smtClean="0"/>
              <a:t>$</a:t>
            </a:r>
            <a:r>
              <a:rPr lang="zh-TW" altLang="en-US" sz="4400" dirty="0" smtClean="0"/>
              <a:t> </a:t>
            </a:r>
            <a:r>
              <a:rPr lang="en-US" altLang="zh-TW" sz="4400" dirty="0" smtClean="0">
                <a:solidFill>
                  <a:srgbClr val="FF0000"/>
                </a:solidFill>
              </a:rPr>
              <a:t>strings</a:t>
            </a:r>
            <a:r>
              <a:rPr lang="en-US" altLang="zh-TW" sz="4400" dirty="0" smtClean="0"/>
              <a:t> </a:t>
            </a:r>
            <a:r>
              <a:rPr lang="zh-TW" altLang="en-US" sz="4400" dirty="0" smtClean="0">
                <a:solidFill>
                  <a:srgbClr val="00B0F0"/>
                </a:solidFill>
              </a:rPr>
              <a:t>檔案名稱</a:t>
            </a:r>
            <a:endParaRPr lang="zh-TW" altLang="en-US" sz="4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913385" y="2519438"/>
            <a:ext cx="5317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使用</a:t>
            </a:r>
            <a:r>
              <a:rPr lang="en-US" altLang="zh-TW" sz="2400" dirty="0" smtClean="0"/>
              <a:t>strings</a:t>
            </a:r>
            <a:r>
              <a:rPr lang="zh-TW" altLang="en-US" sz="2400" dirty="0" smtClean="0"/>
              <a:t>來檢視檔案內所有可視字元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4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658992"/>
            <a:ext cx="5610225" cy="3981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4" y="593115"/>
            <a:ext cx="4768005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CSAW </a:t>
            </a:r>
            <a:r>
              <a:rPr lang="en-US" altLang="zh-TW" sz="2400" dirty="0" err="1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Quals</a:t>
            </a:r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 CTF 2013: Networking 1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845659" y="3418884"/>
            <a:ext cx="2989384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送出</a:t>
            </a:r>
            <a:r>
              <a:rPr lang="en-US" altLang="zh-TW" sz="2400" dirty="0"/>
              <a:t>FLAG</a:t>
            </a:r>
            <a:r>
              <a:rPr lang="zh-TW" altLang="en-US" sz="2400" dirty="0"/>
              <a:t>後成功解題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204732" y="3075057"/>
            <a:ext cx="6734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</a:t>
            </a:r>
            <a:r>
              <a:rPr lang="en-US" altLang="zh-TW" sz="4000" dirty="0" smtClean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woodstock-1-10</a:t>
            </a:r>
            <a:endParaRPr lang="zh-TW" altLang="en-US" sz="40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2396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26" y="1799618"/>
            <a:ext cx="5648325" cy="3838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9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02139C-8BB3-4D28-9CB4-647670B7B699}"/>
              </a:ext>
            </a:extLst>
          </p:cNvPr>
          <p:cNvSpPr/>
          <p:nvPr/>
        </p:nvSpPr>
        <p:spPr>
          <a:xfrm>
            <a:off x="707885" y="593115"/>
            <a:ext cx="4272906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清松手寫體1" pitchFamily="2" charset="-120"/>
                <a:ea typeface="清松手寫體1" pitchFamily="2" charset="-120"/>
              </a:rPr>
              <a:t>Network-CTF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清松手寫體1" pitchFamily="2" charset="-120"/>
                <a:ea typeface="清松手寫體1" pitchFamily="2" charset="-120"/>
              </a:rPr>
              <a:t>BITSCTF 2017 : woodstock-1-10</a:t>
            </a:r>
            <a:endParaRPr lang="zh-TW" altLang="en-US" sz="2400" dirty="0">
              <a:solidFill>
                <a:schemeClr val="bg1"/>
              </a:solidFill>
              <a:latin typeface="清松手寫體1" pitchFamily="2" charset="-120"/>
              <a:ea typeface="清松手寫體1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31929-4EBE-46B8-A4A1-DACF6DDC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C0D0-1F53-415E-9961-1DDA6D1C97B3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26" y="1799618"/>
            <a:ext cx="5648325" cy="3838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2006820" y="3950173"/>
            <a:ext cx="1266093" cy="624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359902" y="4000689"/>
            <a:ext cx="4118435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滑鼠右鍵 </a:t>
            </a:r>
            <a:r>
              <a:rPr lang="en-US" altLang="zh-TW" sz="2800" dirty="0"/>
              <a:t>&gt;</a:t>
            </a:r>
            <a:r>
              <a:rPr lang="zh-TW" altLang="en-US" sz="2800" dirty="0"/>
              <a:t> 複製連結網址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16291E8-051C-4EDF-A068-4C8F8B0B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776" y="6207487"/>
            <a:ext cx="9232776" cy="6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2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5411</TotalTime>
  <Words>543</Words>
  <Application>Microsoft Office PowerPoint</Application>
  <PresentationFormat>如螢幕大小 (4:3)</PresentationFormat>
  <Paragraphs>166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清松手寫體1</vt:lpstr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Eric .</cp:lastModifiedBy>
  <cp:revision>139</cp:revision>
  <dcterms:created xsi:type="dcterms:W3CDTF">2017-07-25T01:09:22Z</dcterms:created>
  <dcterms:modified xsi:type="dcterms:W3CDTF">2020-07-19T13:56:22Z</dcterms:modified>
</cp:coreProperties>
</file>